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8" Type="http://schemas.openxmlformats.org/officeDocument/2006/relationships/slide" Target="slides/slide3.xml"/><Relationship Id="rId3" Type="http://schemas.openxmlformats.org/officeDocument/2006/relationships/presProps" Target="presProps.xml"/><Relationship Id="rId12" Type="http://schemas.openxmlformats.org/officeDocument/2006/relationships/slide" Target="slides/slide7.xml"/><Relationship Id="rId7" Type="http://schemas.openxmlformats.org/officeDocument/2006/relationships/slide" Target="slides/slide2.xml"/><Relationship Id="rId17" Type="http://schemas.openxmlformats.org/officeDocument/2006/relationships/customXml" Target="../customXml/item3.xml"/><Relationship Id="rId2" Type="http://schemas.openxmlformats.org/officeDocument/2006/relationships/viewProps" Target="viewProps.xml"/><Relationship Id="rId16" Type="http://schemas.openxmlformats.org/officeDocument/2006/relationships/customXml" Target="../customXml/item2.xml"/><Relationship Id="rId11" Type="http://schemas.openxmlformats.org/officeDocument/2006/relationships/slide" Target="slides/slide6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15" Type="http://schemas.openxmlformats.org/officeDocument/2006/relationships/customXml" Target="../customXml/item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c634fe9f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c634fe9f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127942b7cb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127942b7cb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127942b7cb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127942b7cb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127942b7cb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127942b7cb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127942b7cb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127942b7cb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127942b7cb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127942b7cb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127942b7cb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127942b7cb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127942b7cb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127942b7cb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1686e6f5cb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1686e6f5cb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12.png"/><Relationship Id="rId7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2.png"/><Relationship Id="rId6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2.png"/><Relationship Id="rId6" Type="http://schemas.openxmlformats.org/officeDocument/2006/relationships/image" Target="../media/image10.png"/><Relationship Id="rId7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152400" y="319700"/>
            <a:ext cx="81249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children want to do</a:t>
            </a:r>
            <a:r>
              <a:rPr lang="pt-PT" sz="3620"/>
              <a:t>?</a:t>
            </a:r>
            <a:endParaRPr sz="3620"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3013" y="1829050"/>
            <a:ext cx="2381250" cy="238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19738" y="1829050"/>
            <a:ext cx="2381250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32852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2838" y="185888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5715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72" name="Google Shape;72;p15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2838" y="185888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170200"/>
            <a:ext cx="5715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80" name="Google Shape;80;p16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32852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2838" y="185888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5094534" cy="3820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89" name="Google Shape;89;p17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200"/>
            <a:ext cx="5094534" cy="3820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2838" y="1858888"/>
            <a:ext cx="1428750" cy="1425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97" name="Google Shape;97;p18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3527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5100850" cy="3308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06" name="Google Shape;106;p19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3527" y="3422650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61500" y="1102425"/>
            <a:ext cx="2235575" cy="223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2400" y="1170200"/>
            <a:ext cx="5100850" cy="3308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16" name="Google Shape;116;p20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61500" y="1102425"/>
            <a:ext cx="2235575" cy="223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5100850" cy="3308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/>
          <p:nvPr>
            <p:ph type="title"/>
          </p:nvPr>
        </p:nvSpPr>
        <p:spPr>
          <a:xfrm>
            <a:off x="152400" y="319700"/>
            <a:ext cx="78903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620"/>
              <a:t>What might these people want to do?</a:t>
            </a:r>
            <a:endParaRPr sz="3620"/>
          </a:p>
        </p:txBody>
      </p:sp>
      <p:pic>
        <p:nvPicPr>
          <p:cNvPr id="125" name="Google Shape;125;p21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5650" y="3422638"/>
            <a:ext cx="1428750" cy="142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61500" y="1102425"/>
            <a:ext cx="2235575" cy="223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5100850" cy="3308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1"/>
          <p:cNvPicPr preferRelativeResize="0"/>
          <p:nvPr/>
        </p:nvPicPr>
        <p:blipFill rotWithShape="1">
          <a:blip r:embed="rId7">
            <a:alphaModFix/>
          </a:blip>
          <a:srcRect b="29038" l="0" r="50139" t="24380"/>
          <a:stretch/>
        </p:blipFill>
        <p:spPr>
          <a:xfrm>
            <a:off x="750475" y="3580925"/>
            <a:ext cx="1187300" cy="11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C20F66D2-5B07-4992-8786-D819766C7647}"/>
</file>

<file path=customXml/itemProps2.xml><?xml version="1.0" encoding="utf-8"?>
<ds:datastoreItem xmlns:ds="http://schemas.openxmlformats.org/officeDocument/2006/customXml" ds:itemID="{43C42346-45E7-4E6E-81E7-37CD7CA7E3EB}"/>
</file>

<file path=customXml/itemProps3.xml><?xml version="1.0" encoding="utf-8"?>
<ds:datastoreItem xmlns:ds="http://schemas.openxmlformats.org/officeDocument/2006/customXml" ds:itemID="{98873D44-32A8-4A55-97A4-10666A17BB86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</Properties>
</file>